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3"/>
  </p:notesMasterIdLst>
  <p:sldIdLst>
    <p:sldId id="285" r:id="rId4"/>
    <p:sldId id="328" r:id="rId5"/>
    <p:sldId id="266" r:id="rId6"/>
    <p:sldId id="297" r:id="rId7"/>
    <p:sldId id="299" r:id="rId8"/>
    <p:sldId id="300" r:id="rId9"/>
    <p:sldId id="301" r:id="rId10"/>
    <p:sldId id="30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4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19" y="256177"/>
            <a:ext cx="7839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0" y="1698625"/>
            <a:ext cx="9098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20(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5)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805" y="1549400"/>
            <a:ext cx="8980170" cy="33331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9445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73115" y="252539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71460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6980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9445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2480" y="400621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71460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6980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45" y="1654810"/>
            <a:ext cx="9824085" cy="28949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55185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4870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55185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55185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5265" y="220091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35265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35265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35265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756900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7380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56900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787380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470" y="1285875"/>
            <a:ext cx="8764270" cy="168465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07365" y="380428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13 - 3 - 4 = 6</a:t>
            </a:r>
          </a:p>
          <a:p>
            <a:pPr algn="ctr"/>
            <a:r>
              <a:rPr lang="en-US" sz="4000"/>
              <a:t>13 - 7 = 6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67580" y="379412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15 - 5 - 3 = 7</a:t>
            </a:r>
          </a:p>
          <a:p>
            <a:pPr algn="ctr"/>
            <a:r>
              <a:rPr lang="en-US" sz="4000"/>
              <a:t>15 - 8 = 7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01710" y="374332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14 - 4 - 1 = 9</a:t>
            </a:r>
          </a:p>
          <a:p>
            <a:pPr algn="ctr"/>
            <a:r>
              <a:rPr lang="en-US" sz="4000"/>
              <a:t>14 - 5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775" y="2448560"/>
            <a:ext cx="8860790" cy="1875155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5680075" y="3368040"/>
            <a:ext cx="99314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7150735" y="2861310"/>
            <a:ext cx="113538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8855075" y="3368040"/>
            <a:ext cx="113538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690" y="274955"/>
            <a:ext cx="9307195" cy="433006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06675" y="4480560"/>
            <a:ext cx="7586345" cy="1960245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chưa</a:t>
            </a:r>
            <a:r>
              <a:rPr lang="en-US" sz="3600" dirty="0"/>
              <a:t> qua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15 - 6 = 9 (</a:t>
            </a:r>
            <a:r>
              <a:rPr lang="en-US" sz="3600" dirty="0" err="1"/>
              <a:t>người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9 </a:t>
            </a:r>
            <a:r>
              <a:rPr lang="en-US" sz="3600" dirty="0" err="1"/>
              <a:t>người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129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ITC Avant Garde Std Bk</vt:lpstr>
      <vt:lpstr>Times New Roman</vt:lpstr>
      <vt:lpstr>2_Office Theme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Việt Anh</cp:lastModifiedBy>
  <cp:revision>12</cp:revision>
  <dcterms:created xsi:type="dcterms:W3CDTF">2021-05-12T04:19:00Z</dcterms:created>
  <dcterms:modified xsi:type="dcterms:W3CDTF">2021-10-18T09:14:42Z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